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37" r:id="rId2"/>
    <p:sldId id="343" r:id="rId3"/>
    <p:sldId id="335" r:id="rId4"/>
    <p:sldId id="336" r:id="rId5"/>
    <p:sldId id="338" r:id="rId6"/>
    <p:sldId id="342" r:id="rId7"/>
    <p:sldId id="341" r:id="rId8"/>
    <p:sldId id="339" r:id="rId9"/>
    <p:sldId id="340" r:id="rId10"/>
    <p:sldId id="260" r:id="rId11"/>
    <p:sldId id="258" r:id="rId12"/>
    <p:sldId id="259" r:id="rId13"/>
    <p:sldId id="333" r:id="rId14"/>
    <p:sldId id="334" r:id="rId15"/>
    <p:sldId id="298" r:id="rId16"/>
    <p:sldId id="301" r:id="rId17"/>
    <p:sldId id="324" r:id="rId18"/>
    <p:sldId id="328" r:id="rId19"/>
    <p:sldId id="329" r:id="rId20"/>
    <p:sldId id="330" r:id="rId21"/>
    <p:sldId id="331" r:id="rId22"/>
    <p:sldId id="332" r:id="rId23"/>
    <p:sldId id="300" r:id="rId24"/>
    <p:sldId id="303" r:id="rId25"/>
    <p:sldId id="327" r:id="rId26"/>
    <p:sldId id="325" r:id="rId27"/>
    <p:sldId id="326" r:id="rId28"/>
    <p:sldId id="297" r:id="rId29"/>
    <p:sldId id="315" r:id="rId30"/>
    <p:sldId id="317" r:id="rId31"/>
    <p:sldId id="320" r:id="rId32"/>
    <p:sldId id="322" r:id="rId33"/>
    <p:sldId id="323" r:id="rId34"/>
    <p:sldId id="316" r:id="rId35"/>
    <p:sldId id="318" r:id="rId36"/>
    <p:sldId id="321" r:id="rId37"/>
    <p:sldId id="304" r:id="rId38"/>
    <p:sldId id="296" r:id="rId39"/>
    <p:sldId id="302" r:id="rId40"/>
    <p:sldId id="305" r:id="rId41"/>
    <p:sldId id="306" r:id="rId42"/>
    <p:sldId id="311" r:id="rId43"/>
    <p:sldId id="312" r:id="rId44"/>
    <p:sldId id="314" r:id="rId45"/>
    <p:sldId id="279" r:id="rId46"/>
    <p:sldId id="313" r:id="rId47"/>
    <p:sldId id="310" r:id="rId48"/>
    <p:sldId id="308" r:id="rId49"/>
    <p:sldId id="309" r:id="rId50"/>
    <p:sldId id="307" r:id="rId51"/>
    <p:sldId id="292" r:id="rId52"/>
    <p:sldId id="294" r:id="rId53"/>
    <p:sldId id="295" r:id="rId54"/>
    <p:sldId id="291" r:id="rId55"/>
    <p:sldId id="293" r:id="rId56"/>
    <p:sldId id="288" r:id="rId57"/>
    <p:sldId id="286" r:id="rId58"/>
    <p:sldId id="287" r:id="rId59"/>
    <p:sldId id="289" r:id="rId60"/>
    <p:sldId id="290" r:id="rId61"/>
    <p:sldId id="264" r:id="rId62"/>
    <p:sldId id="263" r:id="rId63"/>
    <p:sldId id="265" r:id="rId64"/>
    <p:sldId id="262" r:id="rId65"/>
    <p:sldId id="267" r:id="rId66"/>
    <p:sldId id="268" r:id="rId67"/>
    <p:sldId id="269" r:id="rId68"/>
    <p:sldId id="271" r:id="rId69"/>
    <p:sldId id="272" r:id="rId70"/>
    <p:sldId id="270" r:id="rId71"/>
    <p:sldId id="273" r:id="rId72"/>
    <p:sldId id="274" r:id="rId73"/>
    <p:sldId id="276" r:id="rId74"/>
    <p:sldId id="277" r:id="rId75"/>
    <p:sldId id="278" r:id="rId76"/>
    <p:sldId id="281" r:id="rId77"/>
    <p:sldId id="280" r:id="rId78"/>
    <p:sldId id="284" r:id="rId79"/>
    <p:sldId id="282" r:id="rId80"/>
    <p:sldId id="283" r:id="rId81"/>
    <p:sldId id="28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3"/>
            <p14:sldId id="335"/>
            <p14:sldId id="336"/>
            <p14:sldId id="338"/>
            <p14:sldId id="342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6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4.png"/><Relationship Id="rId10" Type="http://schemas.openxmlformats.org/officeDocument/2006/relationships/image" Target="../media/image232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35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0.png"/><Relationship Id="rId5" Type="http://schemas.openxmlformats.org/officeDocument/2006/relationships/image" Target="../media/image236.png"/><Relationship Id="rId10" Type="http://schemas.openxmlformats.org/officeDocument/2006/relationships/image" Target="../media/image239.png"/><Relationship Id="rId4" Type="http://schemas.openxmlformats.org/officeDocument/2006/relationships/image" Target="../media/image227.png"/><Relationship Id="rId9" Type="http://schemas.openxmlformats.org/officeDocument/2006/relationships/image" Target="../media/image2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0.png"/><Relationship Id="rId10" Type="http://schemas.openxmlformats.org/officeDocument/2006/relationships/image" Target="../media/image246.png"/><Relationship Id="rId4" Type="http://schemas.openxmlformats.org/officeDocument/2006/relationships/image" Target="../media/image235.png"/><Relationship Id="rId9" Type="http://schemas.openxmlformats.org/officeDocument/2006/relationships/image" Target="../media/image2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8.png"/><Relationship Id="rId7" Type="http://schemas.openxmlformats.org/officeDocument/2006/relationships/image" Target="../media/image249.pn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51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5.png"/><Relationship Id="rId9" Type="http://schemas.openxmlformats.org/officeDocument/2006/relationships/image" Target="../media/image2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8.png"/><Relationship Id="rId18" Type="http://schemas.openxmlformats.org/officeDocument/2006/relationships/image" Target="../media/image282.png"/><Relationship Id="rId3" Type="http://schemas.openxmlformats.org/officeDocument/2006/relationships/image" Target="../media/image271.png"/><Relationship Id="rId7" Type="http://schemas.openxmlformats.org/officeDocument/2006/relationships/image" Target="../media/image273.png"/><Relationship Id="rId12" Type="http://schemas.openxmlformats.org/officeDocument/2006/relationships/image" Target="../media/image277.png"/><Relationship Id="rId17" Type="http://schemas.openxmlformats.org/officeDocument/2006/relationships/image" Target="../media/image28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6.png"/><Relationship Id="rId5" Type="http://schemas.openxmlformats.org/officeDocument/2006/relationships/image" Target="../media/image265.png"/><Relationship Id="rId15" Type="http://schemas.openxmlformats.org/officeDocument/2006/relationships/image" Target="../media/image266.pn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4.png"/><Relationship Id="rId7" Type="http://schemas.openxmlformats.org/officeDocument/2006/relationships/image" Target="../media/image264.png"/><Relationship Id="rId12" Type="http://schemas.openxmlformats.org/officeDocument/2006/relationships/image" Target="../media/image29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1.png"/><Relationship Id="rId5" Type="http://schemas.openxmlformats.org/officeDocument/2006/relationships/image" Target="../media/image286.png"/><Relationship Id="rId10" Type="http://schemas.openxmlformats.org/officeDocument/2006/relationships/image" Target="../media/image290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8.png"/><Relationship Id="rId7" Type="http://schemas.openxmlformats.org/officeDocument/2006/relationships/image" Target="../media/image331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Relationship Id="rId9" Type="http://schemas.openxmlformats.org/officeDocument/2006/relationships/image" Target="../media/image3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404.png"/><Relationship Id="rId7" Type="http://schemas.openxmlformats.org/officeDocument/2006/relationships/image" Target="../media/image394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3.png"/><Relationship Id="rId11" Type="http://schemas.openxmlformats.org/officeDocument/2006/relationships/image" Target="../media/image334.png"/><Relationship Id="rId5" Type="http://schemas.openxmlformats.org/officeDocument/2006/relationships/image" Target="../media/image392.png"/><Relationship Id="rId10" Type="http://schemas.openxmlformats.org/officeDocument/2006/relationships/image" Target="../media/image336.png"/><Relationship Id="rId4" Type="http://schemas.openxmlformats.org/officeDocument/2006/relationships/image" Target="../media/image405.png"/><Relationship Id="rId9" Type="http://schemas.openxmlformats.org/officeDocument/2006/relationships/image" Target="../media/image3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618565" y="259976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so far (10/16)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C0D96C-9E78-24A6-83C1-15F5F2541E4B}"/>
              </a:ext>
            </a:extLst>
          </p:cNvPr>
          <p:cNvGrpSpPr/>
          <p:nvPr/>
        </p:nvGrpSpPr>
        <p:grpSpPr>
          <a:xfrm>
            <a:off x="805143" y="1544032"/>
            <a:ext cx="5290857" cy="3078675"/>
            <a:chOff x="805143" y="1544032"/>
            <a:chExt cx="5290857" cy="3078675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97811D9F-1503-23D0-DB61-310A62FCB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143" y="1544032"/>
              <a:ext cx="5290857" cy="307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F612D3-4B83-63F0-47AF-3FC47E9CD0E2}"/>
                </a:ext>
              </a:extLst>
            </p:cNvPr>
            <p:cNvSpPr txBox="1"/>
            <p:nvPr/>
          </p:nvSpPr>
          <p:spPr>
            <a:xfrm>
              <a:off x="3324226" y="1899942"/>
              <a:ext cx="799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4CFCC43-C7AC-9D4D-A7C5-99EEA75C4671}"/>
              </a:ext>
            </a:extLst>
          </p:cNvPr>
          <p:cNvSpPr/>
          <p:nvPr/>
        </p:nvSpPr>
        <p:spPr>
          <a:xfrm>
            <a:off x="1778654" y="3582201"/>
            <a:ext cx="1945341" cy="744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</a:t>
            </a:r>
            <a:r>
              <a:rPr lang="en-US" dirty="0" err="1"/>
              <a:t>pha</a:t>
            </a:r>
            <a:r>
              <a:rPr lang="en-US" dirty="0"/>
              <a:t> (same for cm225)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EF2F50-7638-D8E6-413F-ABCB77AEC898}"/>
              </a:ext>
            </a:extLst>
          </p:cNvPr>
          <p:cNvSpPr/>
          <p:nvPr/>
        </p:nvSpPr>
        <p:spPr>
          <a:xfrm>
            <a:off x="7489172" y="5061377"/>
            <a:ext cx="1945341" cy="744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Revert to v20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1661101" y="2166398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231855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230077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2085615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2112887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2A634B-229C-8076-A029-867BDD97C256}"/>
              </a:ext>
            </a:extLst>
          </p:cNvPr>
          <p:cNvGrpSpPr/>
          <p:nvPr/>
        </p:nvGrpSpPr>
        <p:grpSpPr>
          <a:xfrm>
            <a:off x="8127141" y="4481692"/>
            <a:ext cx="3886624" cy="2258769"/>
            <a:chOff x="1068327" y="4183056"/>
            <a:chExt cx="3832817" cy="2227498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B2EC90D5-0F09-12C4-C129-834AAB646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96E1DF-EAF8-3D84-7356-24D1AF008E20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0A85DD-17A2-0EB0-841F-EEF886519F5D}"/>
              </a:ext>
            </a:extLst>
          </p:cNvPr>
          <p:cNvGrpSpPr/>
          <p:nvPr/>
        </p:nvGrpSpPr>
        <p:grpSpPr>
          <a:xfrm>
            <a:off x="4435303" y="4464805"/>
            <a:ext cx="3886624" cy="2261572"/>
            <a:chOff x="-1123976" y="4340385"/>
            <a:chExt cx="3886624" cy="226157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EEF74FB-412A-5EA7-FDCD-0E5E9DA8F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02C24F-3B6C-819F-1B86-11201BA4789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100F08-384A-C64D-2674-3213AEE13D6C}"/>
              </a:ext>
            </a:extLst>
          </p:cNvPr>
          <p:cNvGrpSpPr/>
          <p:nvPr/>
        </p:nvGrpSpPr>
        <p:grpSpPr>
          <a:xfrm>
            <a:off x="743465" y="4481692"/>
            <a:ext cx="3891447" cy="2261573"/>
            <a:chOff x="311478" y="4354717"/>
            <a:chExt cx="3735277" cy="2170812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2922C100-9B8E-318E-4073-31488FEC1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EBCAD2-4016-3CE3-7DDB-29D4450BCE9B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21399</TotalTime>
  <Words>1529</Words>
  <Application>Microsoft Office PowerPoint</Application>
  <PresentationFormat>Widescreen</PresentationFormat>
  <Paragraphs>458</Paragraphs>
  <Slides>81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237</cp:revision>
  <dcterms:created xsi:type="dcterms:W3CDTF">2022-07-26T19:04:22Z</dcterms:created>
  <dcterms:modified xsi:type="dcterms:W3CDTF">2023-10-17T00:56:38Z</dcterms:modified>
</cp:coreProperties>
</file>